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sldIdLst>
    <p:sldId id="271" r:id="rId2"/>
    <p:sldId id="268" r:id="rId3"/>
    <p:sldId id="267" r:id="rId4"/>
    <p:sldId id="269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BBAD1"/>
    <a:srgbClr val="AD6E73"/>
    <a:srgbClr val="E0E0E0"/>
    <a:srgbClr val="E6E6E6"/>
    <a:srgbClr val="E3E2E0"/>
    <a:srgbClr val="625B73"/>
    <a:srgbClr val="81ACDC"/>
    <a:srgbClr val="A7C593"/>
    <a:srgbClr val="BAD1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52" d="100"/>
          <a:sy n="52" d="100"/>
        </p:scale>
        <p:origin x="1872" y="8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412FA-0A86-4F6E-8B05-44DAC4086EBB}" type="datetimeFigureOut">
              <a:rPr lang="ru-RU" smtClean="0"/>
              <a:t>14.03.2024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7DD2-B367-4FBD-B5D3-C4417403A7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4728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412FA-0A86-4F6E-8B05-44DAC4086EBB}" type="datetimeFigureOut">
              <a:rPr lang="ru-RU" smtClean="0"/>
              <a:t>14.03.2024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7DD2-B367-4FBD-B5D3-C4417403A7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74908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412FA-0A86-4F6E-8B05-44DAC4086EBB}" type="datetimeFigureOut">
              <a:rPr lang="ru-RU" smtClean="0"/>
              <a:t>14.03.2024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7DD2-B367-4FBD-B5D3-C4417403A7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81622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412FA-0A86-4F6E-8B05-44DAC4086EBB}" type="datetimeFigureOut">
              <a:rPr lang="ru-RU" smtClean="0"/>
              <a:t>14.03.2024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7DD2-B367-4FBD-B5D3-C4417403A7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8104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412FA-0A86-4F6E-8B05-44DAC4086EBB}" type="datetimeFigureOut">
              <a:rPr lang="ru-RU" smtClean="0"/>
              <a:t>14.03.2024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7DD2-B367-4FBD-B5D3-C4417403A7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1271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412FA-0A86-4F6E-8B05-44DAC4086EBB}" type="datetimeFigureOut">
              <a:rPr lang="ru-RU" smtClean="0"/>
              <a:t>14.03.2024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7DD2-B367-4FBD-B5D3-C4417403A7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2832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412FA-0A86-4F6E-8B05-44DAC4086EBB}" type="datetimeFigureOut">
              <a:rPr lang="ru-RU" smtClean="0"/>
              <a:t>14.03.2024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7DD2-B367-4FBD-B5D3-C4417403A7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633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412FA-0A86-4F6E-8B05-44DAC4086EBB}" type="datetimeFigureOut">
              <a:rPr lang="ru-RU" smtClean="0"/>
              <a:t>14.03.2024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7DD2-B367-4FBD-B5D3-C4417403A7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1979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412FA-0A86-4F6E-8B05-44DAC4086EBB}" type="datetimeFigureOut">
              <a:rPr lang="ru-RU" smtClean="0"/>
              <a:t>14.03.2024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7DD2-B367-4FBD-B5D3-C4417403A7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480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412FA-0A86-4F6E-8B05-44DAC4086EBB}" type="datetimeFigureOut">
              <a:rPr lang="ru-RU" smtClean="0"/>
              <a:t>14.03.2024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7DD2-B367-4FBD-B5D3-C4417403A7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7965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412FA-0A86-4F6E-8B05-44DAC4086EBB}" type="datetimeFigureOut">
              <a:rPr lang="ru-RU" smtClean="0"/>
              <a:t>14.03.2024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7DD2-B367-4FBD-B5D3-C4417403A7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9278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8412FA-0A86-4F6E-8B05-44DAC4086EBB}" type="datetimeFigureOut">
              <a:rPr lang="ru-RU" smtClean="0"/>
              <a:t>14.03.2024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607DD2-B367-4FBD-B5D3-C4417403A7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3479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26" y="703099"/>
            <a:ext cx="11647547" cy="531876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-168203" y="-58870"/>
            <a:ext cx="12528404" cy="7283983"/>
          </a:xfrm>
          <a:prstGeom prst="rect">
            <a:avLst/>
          </a:prstGeom>
          <a:solidFill>
            <a:srgbClr val="ABBAD1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44214" y="3634259"/>
            <a:ext cx="9144000" cy="2387600"/>
          </a:xfrm>
        </p:spPr>
        <p:txBody>
          <a:bodyPr>
            <a:noAutofit/>
          </a:bodyPr>
          <a:lstStyle/>
          <a:p>
            <a:r>
              <a:rPr lang="ru-RU" sz="7200" b="1" dirty="0" smtClean="0"/>
              <a:t>От южных морей до полярного края</a:t>
            </a:r>
            <a:br>
              <a:rPr lang="ru-RU" sz="7200" b="1" dirty="0" smtClean="0"/>
            </a:br>
            <a:r>
              <a:rPr lang="ru-RU" sz="7200" b="1" dirty="0" smtClean="0"/>
              <a:t/>
            </a:r>
            <a:br>
              <a:rPr lang="ru-RU" sz="7200" b="1" dirty="0" smtClean="0"/>
            </a:br>
            <a:r>
              <a:rPr lang="ru-RU" sz="7200" dirty="0" smtClean="0"/>
              <a:t>Ленинградская область</a:t>
            </a:r>
            <a:endParaRPr lang="ru-RU" sz="7200" dirty="0"/>
          </a:p>
        </p:txBody>
      </p:sp>
    </p:spTree>
    <p:extLst>
      <p:ext uri="{BB962C8B-B14F-4D97-AF65-F5344CB8AC3E}">
        <p14:creationId xmlns:p14="http://schemas.microsoft.com/office/powerpoint/2010/main" val="598286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59" y="838200"/>
            <a:ext cx="11647547" cy="5318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408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3E2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16548" y1="64478" x2="28036" y2="63457"/>
                        <a14:foregroundMark x1="30536" y1="68563" x2="39583" y2="67907"/>
                        <a14:foregroundMark x1="70357" y1="56893" x2="80000" y2="56893"/>
                        <a14:foregroundMark x1="79405" y1="96134" x2="79405" y2="96134"/>
                        <a14:foregroundMark x1="93631" y1="94165" x2="93631" y2="9416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28324" y="1"/>
            <a:ext cx="8403676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60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0E0E0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32381" y1="34244" x2="66964" y2="34405"/>
                        <a14:foregroundMark x1="35179" y1="30868" x2="65119" y2="30627"/>
                        <a14:foregroundMark x1="34167" y1="39791" x2="61488" y2="6800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5196" y="0"/>
            <a:ext cx="92616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129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b="2013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-759498" y="-584503"/>
            <a:ext cx="13502103" cy="8224168"/>
          </a:xfrm>
          <a:prstGeom prst="rect">
            <a:avLst/>
          </a:prstGeom>
          <a:solidFill>
            <a:srgbClr val="BAD1D7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415715" y="385011"/>
            <a:ext cx="9360569" cy="2887579"/>
          </a:xfrm>
          <a:prstGeom prst="rect">
            <a:avLst/>
          </a:prstGeom>
          <a:solidFill>
            <a:srgbClr val="BAD1D7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Назовите город Ленинградской</a:t>
            </a:r>
          </a:p>
          <a:p>
            <a:pPr algn="ctr"/>
            <a:r>
              <a:rPr lang="ru-RU" sz="4400" dirty="0" smtClean="0"/>
              <a:t>области носящий имя великого поэта.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994355" y="3809997"/>
            <a:ext cx="4884821" cy="1572127"/>
          </a:xfrm>
          <a:prstGeom prst="rect">
            <a:avLst/>
          </a:prstGeom>
          <a:solidFill>
            <a:srgbClr val="BAD1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/>
              <a:t>Толстой</a:t>
            </a:r>
            <a:endParaRPr lang="ru-RU" sz="5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11080" y="3809997"/>
            <a:ext cx="4884821" cy="1572127"/>
          </a:xfrm>
          <a:prstGeom prst="rect">
            <a:avLst/>
          </a:prstGeom>
          <a:solidFill>
            <a:srgbClr val="BAD1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/>
              <a:t>Пушкин</a:t>
            </a:r>
            <a:endParaRPr lang="ru-RU" sz="54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3188" y="5025188"/>
            <a:ext cx="1832811" cy="183281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10060" y="4932946"/>
            <a:ext cx="1820778" cy="1820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468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-318837" y="-501445"/>
            <a:ext cx="12812628" cy="7934632"/>
          </a:xfrm>
          <a:prstGeom prst="rect">
            <a:avLst/>
          </a:prstGeom>
          <a:solidFill>
            <a:srgbClr val="BAD1D7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415715" y="385011"/>
            <a:ext cx="9360569" cy="2887579"/>
          </a:xfrm>
          <a:prstGeom prst="rect">
            <a:avLst/>
          </a:prstGeom>
          <a:solidFill>
            <a:srgbClr val="BAD1D7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Что изображено на гербе</a:t>
            </a:r>
          </a:p>
          <a:p>
            <a:pPr algn="ctr"/>
            <a:r>
              <a:rPr lang="ru-RU" sz="4400" dirty="0" smtClean="0"/>
              <a:t>Ленинградской области?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87750" y="3962395"/>
            <a:ext cx="4884821" cy="1572127"/>
          </a:xfrm>
          <a:prstGeom prst="rect">
            <a:avLst/>
          </a:prstGeom>
          <a:solidFill>
            <a:srgbClr val="BAD1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/>
              <a:t>Два якоря</a:t>
            </a:r>
            <a:endParaRPr lang="ru-RU" sz="5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988342" y="3962395"/>
            <a:ext cx="4884821" cy="1572127"/>
          </a:xfrm>
          <a:prstGeom prst="rect">
            <a:avLst/>
          </a:prstGeom>
          <a:solidFill>
            <a:srgbClr val="BAD1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/>
              <a:t>Ключ и якорь</a:t>
            </a:r>
            <a:endParaRPr lang="ru-RU" sz="54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0980" y="5049252"/>
            <a:ext cx="1832811" cy="183281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3976" y="5061285"/>
            <a:ext cx="1820778" cy="1820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689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b="24737"/>
          <a:stretch/>
        </p:blipFill>
        <p:spPr>
          <a:xfrm>
            <a:off x="0" y="0"/>
            <a:ext cx="12192000" cy="688206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-318837" y="-260684"/>
            <a:ext cx="12812628" cy="7546387"/>
          </a:xfrm>
          <a:prstGeom prst="rect">
            <a:avLst/>
          </a:prstGeom>
          <a:solidFill>
            <a:srgbClr val="81ACDC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415715" y="385011"/>
            <a:ext cx="9360569" cy="2887579"/>
          </a:xfrm>
          <a:prstGeom prst="rect">
            <a:avLst/>
          </a:prstGeom>
          <a:solidFill>
            <a:srgbClr val="BAD1D7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Кого из редких парнокопытных</a:t>
            </a:r>
          </a:p>
          <a:p>
            <a:pPr algn="ctr"/>
            <a:r>
              <a:rPr lang="ru-RU" sz="4400" dirty="0" smtClean="0"/>
              <a:t>животных разводят в поселке Токсово?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87750" y="3962395"/>
            <a:ext cx="4884821" cy="1572127"/>
          </a:xfrm>
          <a:prstGeom prst="rect">
            <a:avLst/>
          </a:prstGeom>
          <a:solidFill>
            <a:srgbClr val="BAD1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/>
              <a:t>ОВЦЕБЫКОВ</a:t>
            </a:r>
            <a:endParaRPr lang="ru-RU" sz="5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988342" y="3962394"/>
            <a:ext cx="4884821" cy="1572127"/>
          </a:xfrm>
          <a:prstGeom prst="rect">
            <a:avLst/>
          </a:prstGeom>
          <a:solidFill>
            <a:srgbClr val="BAD1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/>
              <a:t>ЗУБРОБИЗОНОВ</a:t>
            </a:r>
            <a:endParaRPr lang="ru-RU" sz="48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0980" y="5049252"/>
            <a:ext cx="1832811" cy="183281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3976" y="5061285"/>
            <a:ext cx="1820778" cy="1820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455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/>
          <a:srcRect b="13502"/>
          <a:stretch/>
        </p:blipFill>
        <p:spPr>
          <a:xfrm>
            <a:off x="-27072" y="-24064"/>
            <a:ext cx="12246142" cy="688206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-521321" y="-496012"/>
            <a:ext cx="13116444" cy="7811212"/>
          </a:xfrm>
          <a:prstGeom prst="rect">
            <a:avLst/>
          </a:prstGeom>
          <a:solidFill>
            <a:srgbClr val="BAD1D7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415715" y="385011"/>
            <a:ext cx="9360569" cy="2887579"/>
          </a:xfrm>
          <a:prstGeom prst="rect">
            <a:avLst/>
          </a:prstGeom>
          <a:solidFill>
            <a:srgbClr val="BAD1D7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Где находится единственный сохранившийся замок в Ленинградской области?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715124" y="4098756"/>
            <a:ext cx="4884821" cy="1572127"/>
          </a:xfrm>
          <a:prstGeom prst="rect">
            <a:avLst/>
          </a:prstGeom>
          <a:solidFill>
            <a:srgbClr val="BAD1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/>
              <a:t>Приозерск</a:t>
            </a:r>
            <a:endParaRPr lang="ru-RU" sz="5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13347" y="4098757"/>
            <a:ext cx="4884821" cy="1572127"/>
          </a:xfrm>
          <a:prstGeom prst="rect">
            <a:avLst/>
          </a:prstGeom>
          <a:solidFill>
            <a:srgbClr val="BAD1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/>
              <a:t>Выборг</a:t>
            </a:r>
            <a:endParaRPr lang="ru-RU" sz="54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3188" y="5025188"/>
            <a:ext cx="1832811" cy="183281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86259" y="5093365"/>
            <a:ext cx="1820778" cy="1820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206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b="14356"/>
          <a:stretch/>
        </p:blipFill>
        <p:spPr>
          <a:xfrm>
            <a:off x="-1" y="0"/>
            <a:ext cx="12192000" cy="694623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-651210" y="-439868"/>
            <a:ext cx="13364320" cy="8050036"/>
          </a:xfrm>
          <a:prstGeom prst="rect">
            <a:avLst/>
          </a:prstGeom>
          <a:solidFill>
            <a:srgbClr val="625B73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415715" y="385011"/>
            <a:ext cx="9360569" cy="2887579"/>
          </a:xfrm>
          <a:prstGeom prst="rect">
            <a:avLst/>
          </a:prstGeom>
          <a:solidFill>
            <a:srgbClr val="625B73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Где самые красивые фонтаны?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715124" y="4098756"/>
            <a:ext cx="4884821" cy="1572127"/>
          </a:xfrm>
          <a:prstGeom prst="rect">
            <a:avLst/>
          </a:prstGeom>
          <a:solidFill>
            <a:srgbClr val="625B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/>
              <a:t>Пушкин</a:t>
            </a:r>
            <a:endParaRPr lang="ru-RU" sz="5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13347" y="4098757"/>
            <a:ext cx="4884821" cy="1572127"/>
          </a:xfrm>
          <a:prstGeom prst="rect">
            <a:avLst/>
          </a:prstGeom>
          <a:solidFill>
            <a:srgbClr val="625B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/>
              <a:t>Петергоф</a:t>
            </a:r>
            <a:endParaRPr lang="ru-RU" sz="54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3188" y="5025188"/>
            <a:ext cx="1832811" cy="183281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86259" y="5093365"/>
            <a:ext cx="1820778" cy="1820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784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b="16290"/>
          <a:stretch/>
        </p:blipFill>
        <p:spPr>
          <a:xfrm>
            <a:off x="0" y="-1"/>
            <a:ext cx="12192000" cy="688206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-943977" y="-916406"/>
            <a:ext cx="13952054" cy="8880535"/>
          </a:xfrm>
          <a:prstGeom prst="rect">
            <a:avLst/>
          </a:prstGeom>
          <a:solidFill>
            <a:srgbClr val="BAD1D7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415715" y="385011"/>
            <a:ext cx="9360569" cy="2887579"/>
          </a:xfrm>
          <a:prstGeom prst="rect">
            <a:avLst/>
          </a:prstGeom>
          <a:solidFill>
            <a:srgbClr val="BAD1D7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Как раньше называлась Старая Ладога?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87750" y="3962395"/>
            <a:ext cx="4884821" cy="1572127"/>
          </a:xfrm>
          <a:prstGeom prst="rect">
            <a:avLst/>
          </a:prstGeom>
          <a:solidFill>
            <a:srgbClr val="BAD1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/>
              <a:t>Древняя Ладога</a:t>
            </a:r>
            <a:endParaRPr lang="ru-RU" sz="5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988342" y="3962395"/>
            <a:ext cx="4884821" cy="1572127"/>
          </a:xfrm>
          <a:prstGeom prst="rect">
            <a:avLst/>
          </a:prstGeom>
          <a:solidFill>
            <a:srgbClr val="BAD1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/>
              <a:t>Ладога</a:t>
            </a:r>
            <a:endParaRPr lang="ru-RU" sz="54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0980" y="5049252"/>
            <a:ext cx="1832811" cy="183281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3976" y="5061285"/>
            <a:ext cx="1820778" cy="1820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096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717430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-462223" y="-324465"/>
            <a:ext cx="13116444" cy="7811212"/>
          </a:xfrm>
          <a:prstGeom prst="rect">
            <a:avLst/>
          </a:prstGeom>
          <a:solidFill>
            <a:srgbClr val="BAD1D7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415715" y="385011"/>
            <a:ext cx="9360569" cy="2887579"/>
          </a:xfrm>
          <a:prstGeom prst="rect">
            <a:avLst/>
          </a:prstGeom>
          <a:solidFill>
            <a:srgbClr val="BAD1D7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На территории Ленинградской области проживают коренные малочисленные народы. Кто из перечисленных народов появился здесь раньше других?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715124" y="4098756"/>
            <a:ext cx="4884821" cy="1572127"/>
          </a:xfrm>
          <a:prstGeom prst="rect">
            <a:avLst/>
          </a:prstGeom>
          <a:solidFill>
            <a:srgbClr val="BAD1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/>
              <a:t>Ижора</a:t>
            </a:r>
            <a:endParaRPr lang="ru-RU" sz="5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13347" y="4098757"/>
            <a:ext cx="4884821" cy="1572127"/>
          </a:xfrm>
          <a:prstGeom prst="rect">
            <a:avLst/>
          </a:prstGeom>
          <a:solidFill>
            <a:srgbClr val="BAD1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err="1" smtClean="0"/>
              <a:t>Водь</a:t>
            </a:r>
            <a:endParaRPr lang="ru-RU" sz="5400" dirty="0" smtClean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3188" y="5025188"/>
            <a:ext cx="1832811" cy="183281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86259" y="5093365"/>
            <a:ext cx="1820778" cy="1820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64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/>
          <a:srcRect b="13974"/>
          <a:stretch/>
        </p:blipFill>
        <p:spPr>
          <a:xfrm>
            <a:off x="-192862" y="-544553"/>
            <a:ext cx="12806320" cy="737207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-765729" y="-1167678"/>
            <a:ext cx="13952054" cy="8880535"/>
          </a:xfrm>
          <a:prstGeom prst="rect">
            <a:avLst/>
          </a:prstGeom>
          <a:solidFill>
            <a:srgbClr val="BAD1D7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415715" y="385011"/>
            <a:ext cx="9360569" cy="2887579"/>
          </a:xfrm>
          <a:prstGeom prst="rect">
            <a:avLst/>
          </a:prstGeom>
          <a:solidFill>
            <a:srgbClr val="BAD1D7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Какие животные в большом количестве зимуют в </a:t>
            </a:r>
            <a:r>
              <a:rPr lang="ru-RU" sz="4000" dirty="0" err="1" smtClean="0"/>
              <a:t>Саблинских</a:t>
            </a:r>
            <a:r>
              <a:rPr lang="ru-RU" sz="4000" dirty="0" smtClean="0"/>
              <a:t> пещерах (особо охраняемая природная территория в </a:t>
            </a:r>
            <a:r>
              <a:rPr lang="ru-RU" sz="4000" dirty="0" err="1" smtClean="0"/>
              <a:t>Тосненском</a:t>
            </a:r>
            <a:r>
              <a:rPr lang="ru-RU" sz="4000" dirty="0" smtClean="0"/>
              <a:t> районе)?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87750" y="3962395"/>
            <a:ext cx="4884821" cy="1572127"/>
          </a:xfrm>
          <a:prstGeom prst="rect">
            <a:avLst/>
          </a:prstGeom>
          <a:solidFill>
            <a:srgbClr val="BAD1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/>
              <a:t>Ежи</a:t>
            </a:r>
            <a:endParaRPr lang="ru-RU" sz="5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988342" y="3962395"/>
            <a:ext cx="4884821" cy="1572127"/>
          </a:xfrm>
          <a:prstGeom prst="rect">
            <a:avLst/>
          </a:prstGeom>
          <a:solidFill>
            <a:srgbClr val="BAD1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/>
              <a:t>Летучие мыши</a:t>
            </a:r>
            <a:endParaRPr lang="ru-RU" sz="54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0980" y="5049252"/>
            <a:ext cx="1832811" cy="183281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3976" y="5061285"/>
            <a:ext cx="1820778" cy="1820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941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02920" y="-842322"/>
            <a:ext cx="13156850" cy="914812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-837663" y="-589240"/>
            <a:ext cx="13502103" cy="8224168"/>
          </a:xfrm>
          <a:prstGeom prst="rect">
            <a:avLst/>
          </a:prstGeom>
          <a:solidFill>
            <a:srgbClr val="BAD1D7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415715" y="385011"/>
            <a:ext cx="9360569" cy="2887579"/>
          </a:xfrm>
          <a:prstGeom prst="rect">
            <a:avLst/>
          </a:prstGeom>
          <a:solidFill>
            <a:srgbClr val="BAD1D7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/>
              <a:t>Назовите самую длинную реку Ленинградской </a:t>
            </a:r>
            <a:r>
              <a:rPr lang="ru-RU" sz="4400" dirty="0" smtClean="0"/>
              <a:t>области.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994355" y="3809997"/>
            <a:ext cx="4884821" cy="1572127"/>
          </a:xfrm>
          <a:prstGeom prst="rect">
            <a:avLst/>
          </a:prstGeom>
          <a:solidFill>
            <a:srgbClr val="BAD1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/>
              <a:t>Паша</a:t>
            </a:r>
            <a:endParaRPr lang="ru-RU" sz="5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11080" y="3809997"/>
            <a:ext cx="4884821" cy="1572127"/>
          </a:xfrm>
          <a:prstGeom prst="rect">
            <a:avLst/>
          </a:prstGeom>
          <a:solidFill>
            <a:srgbClr val="BAD1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/>
              <a:t>Луга</a:t>
            </a:r>
            <a:endParaRPr lang="ru-RU" sz="54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3188" y="5025188"/>
            <a:ext cx="1832811" cy="183281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10060" y="4932946"/>
            <a:ext cx="1820778" cy="1820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746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/>
          <a:srcRect l="25208"/>
          <a:stretch/>
        </p:blipFill>
        <p:spPr>
          <a:xfrm>
            <a:off x="-85725" y="-106281"/>
            <a:ext cx="12440150" cy="726306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-1035417" y="-915016"/>
            <a:ext cx="13952054" cy="8880535"/>
          </a:xfrm>
          <a:prstGeom prst="rect">
            <a:avLst/>
          </a:prstGeom>
          <a:solidFill>
            <a:srgbClr val="BAD1D7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415715" y="385011"/>
            <a:ext cx="9360569" cy="2887579"/>
          </a:xfrm>
          <a:prstGeom prst="rect">
            <a:avLst/>
          </a:prstGeom>
          <a:solidFill>
            <a:srgbClr val="BAD1D7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/>
              <a:t>К</a:t>
            </a:r>
            <a:r>
              <a:rPr lang="ru-RU" sz="4400" dirty="0" smtClean="0"/>
              <a:t>огда мы отмечаем день рождения Ленинградской области?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87750" y="3962395"/>
            <a:ext cx="4884821" cy="1572127"/>
          </a:xfrm>
          <a:prstGeom prst="rect">
            <a:avLst/>
          </a:prstGeom>
          <a:solidFill>
            <a:srgbClr val="BAD1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/>
              <a:t>1 апреля</a:t>
            </a:r>
            <a:endParaRPr lang="ru-RU" sz="5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988342" y="3962395"/>
            <a:ext cx="4884821" cy="1572127"/>
          </a:xfrm>
          <a:prstGeom prst="rect">
            <a:avLst/>
          </a:prstGeom>
          <a:solidFill>
            <a:srgbClr val="BAD1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/>
              <a:t>1 августа</a:t>
            </a:r>
            <a:endParaRPr lang="ru-RU" sz="54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0980" y="5049252"/>
            <a:ext cx="1832811" cy="183281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3976" y="5061285"/>
            <a:ext cx="1820778" cy="1820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894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259</TotalTime>
  <Words>130</Words>
  <Application>Microsoft Office PowerPoint</Application>
  <PresentationFormat>Широкоэкранный</PresentationFormat>
  <Paragraphs>34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Тема Office</vt:lpstr>
      <vt:lpstr>От южных морей до полярного края  Ленинградская область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Варвара Трофимова</dc:creator>
  <cp:lastModifiedBy>Варвара Трофимова</cp:lastModifiedBy>
  <cp:revision>16</cp:revision>
  <dcterms:created xsi:type="dcterms:W3CDTF">2024-03-13T16:07:58Z</dcterms:created>
  <dcterms:modified xsi:type="dcterms:W3CDTF">2024-03-14T06:58:37Z</dcterms:modified>
</cp:coreProperties>
</file>